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D1F779-FDEF-4363-83A1-0BCC2B7503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Prevención </a:t>
            </a:r>
            <a:r>
              <a:rPr lang="es-AR" dirty="0"/>
              <a:t>del </a:t>
            </a:r>
            <a:r>
              <a:rPr lang="es-AR" dirty="0" smtClean="0"/>
              <a:t>Monóxido </a:t>
            </a:r>
            <a:r>
              <a:rPr lang="es-AR" dirty="0"/>
              <a:t>de carbono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D18F12-0F9C-43F2-A40D-88F5EA2954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/>
              <a:t>Valentina, Vera, Juli, Valentino</a:t>
            </a:r>
          </a:p>
        </p:txBody>
      </p:sp>
    </p:spTree>
    <p:extLst>
      <p:ext uri="{BB962C8B-B14F-4D97-AF65-F5344CB8AC3E}">
        <p14:creationId xmlns:p14="http://schemas.microsoft.com/office/powerpoint/2010/main" val="366471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E96AC-325E-4EC5-B71B-CAB8D4A36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Como prevenirlo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783224-8B9C-4516-8F0B-5513C9F3F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Es muy importante en la evacuación de gases al exterior esto evitara la acumulación de gases </a:t>
            </a:r>
            <a:r>
              <a:rPr lang="es-AR" dirty="0" smtClean="0"/>
              <a:t>tóxicos </a:t>
            </a:r>
            <a:r>
              <a:rPr lang="es-AR" dirty="0"/>
              <a:t>en el interior de las viviendas. </a:t>
            </a:r>
            <a:r>
              <a:rPr lang="es-AR" dirty="0" smtClean="0"/>
              <a:t>Además </a:t>
            </a:r>
            <a:r>
              <a:rPr lang="es-AR" dirty="0"/>
              <a:t>mantener los </a:t>
            </a:r>
            <a:r>
              <a:rPr lang="es-AR" dirty="0" smtClean="0"/>
              <a:t>ambientes </a:t>
            </a:r>
            <a:r>
              <a:rPr lang="es-AR" dirty="0"/>
              <a:t>bien ventilados no usar el horno o hornallas para calentar el </a:t>
            </a:r>
            <a:r>
              <a:rPr lang="es-AR" dirty="0" smtClean="0"/>
              <a:t>ambiente, </a:t>
            </a:r>
            <a:r>
              <a:rPr lang="es-AR" dirty="0"/>
              <a:t>no mantener recipientes con agua sobre la estufa, cocina u otra </a:t>
            </a:r>
            <a:r>
              <a:rPr lang="es-AR" dirty="0" smtClean="0"/>
              <a:t>fuente </a:t>
            </a:r>
            <a:r>
              <a:rPr lang="es-AR" dirty="0"/>
              <a:t>de calor. Si encienden brasas o llamas de cualquier tipo no dormir con ellas encendidas. El calefón no debe estar en el baño ni en </a:t>
            </a:r>
            <a:r>
              <a:rPr lang="es-AR" dirty="0" smtClean="0"/>
              <a:t>espacios </a:t>
            </a:r>
            <a:r>
              <a:rPr lang="es-AR" dirty="0"/>
              <a:t>serrados o mal ventilados, no </a:t>
            </a:r>
            <a:r>
              <a:rPr lang="es-AR" dirty="0" smtClean="0"/>
              <a:t>encender </a:t>
            </a:r>
            <a:r>
              <a:rPr lang="es-AR" dirty="0"/>
              <a:t>motores a combustión en ambientes serrado o en </a:t>
            </a:r>
            <a:r>
              <a:rPr lang="es-AR" dirty="0" smtClean="0"/>
              <a:t>sótanos.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32001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03DC0F-8028-4CF7-9E02-E26D25EB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Síntomas</a:t>
            </a: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3C0413-CEBC-4C50-8CB8-86E825398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Dolor de cabeza, mareos, debilidad, somnolencia, cansancio, vomito, perdida de conocimiento o </a:t>
            </a:r>
            <a:r>
              <a:rPr lang="es-AR" dirty="0" smtClean="0"/>
              <a:t>convulsiones, </a:t>
            </a:r>
            <a:r>
              <a:rPr lang="es-AR" dirty="0"/>
              <a:t>palpitaciones, dolor de pecho y </a:t>
            </a:r>
            <a:r>
              <a:rPr lang="es-AR" dirty="0" smtClean="0"/>
              <a:t>cardiorrespiratorio.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0251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E16098-FB11-443A-8AB0-CD9B2A87B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Una acción de nosotros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4A1C9A-E715-4A56-B1FA-79DF349D0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Estar siempre atentos cuando prendemos el fuego.</a:t>
            </a:r>
          </a:p>
          <a:p>
            <a:r>
              <a:rPr lang="es-AR" dirty="0"/>
              <a:t>Tener todo ventilado.</a:t>
            </a:r>
          </a:p>
          <a:p>
            <a:r>
              <a:rPr lang="es-AR" dirty="0"/>
              <a:t>Estar con un adulto.</a:t>
            </a:r>
          </a:p>
          <a:p>
            <a:r>
              <a:rPr lang="es-AR" dirty="0"/>
              <a:t>Si tenemos algún </a:t>
            </a:r>
            <a:r>
              <a:rPr lang="es-AR" dirty="0" smtClean="0"/>
              <a:t>síntoma </a:t>
            </a:r>
            <a:r>
              <a:rPr lang="es-AR" dirty="0"/>
              <a:t>rápidamente llamar a un doctor.</a:t>
            </a:r>
          </a:p>
        </p:txBody>
      </p:sp>
    </p:spTree>
    <p:extLst>
      <p:ext uri="{BB962C8B-B14F-4D97-AF65-F5344CB8AC3E}">
        <p14:creationId xmlns:p14="http://schemas.microsoft.com/office/powerpoint/2010/main" val="3113686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173</Words>
  <Application>Microsoft Office PowerPoint</Application>
  <PresentationFormat>Panorámica</PresentationFormat>
  <Paragraphs>11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Prevención del Monóxido de carbono</vt:lpstr>
      <vt:lpstr>Como prevenirlo</vt:lpstr>
      <vt:lpstr>Síntomas</vt:lpstr>
      <vt:lpstr>Una acción de nosotros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Prevencion del Monoxido de carbono</dc:title>
  <dc:creator>Maria Victoria Villanueva</dc:creator>
  <cp:lastModifiedBy>Cuenta Microsoft</cp:lastModifiedBy>
  <cp:revision>4</cp:revision>
  <dcterms:created xsi:type="dcterms:W3CDTF">2020-08-18T20:29:52Z</dcterms:created>
  <dcterms:modified xsi:type="dcterms:W3CDTF">2020-08-21T19:09:47Z</dcterms:modified>
</cp:coreProperties>
</file>